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BAA4A-E34B-44C2-8F6E-3D38219E1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6590B9-733B-4AAD-B6A3-3FEE30FF0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3B2AFE-6E80-430D-A46F-EA734DBB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CC8A74-722E-45E6-A4DB-3B3E8F80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225C03-E4CC-4046-A168-50280160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070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2103D-CEAA-48D3-9EA0-D844F2E9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70CDB2-850A-4D62-9944-8FDEF4142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C6A394-F366-4A61-9E99-69B85E89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00E38-341F-4443-BB16-6E393BE4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8182B5-81A8-4808-88CC-F36D9B63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782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426284-F5B9-4E71-9361-12A4C9F1B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21A89A-8EB4-4C04-8C25-36718DC6F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1619B-840F-411E-97A7-3C4291A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67E84-7D22-4B2C-9103-5B5E0680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B805F5-3534-4F6B-957D-B392B99C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52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1D307-DFA0-4E27-9BB5-744C62FF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70E878-98EE-4DF3-BF8B-E2ABEAE2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81E50-AA37-436A-A432-85114210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CFE9C4-413F-4F07-86F5-56EBB65F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76C8D8-B78F-467E-8153-2E43D871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82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B4A62-95CE-467A-8B6A-3AA34049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C4576-18FA-4ACC-BD6B-61A4D50A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F1EA5C-97FE-4611-BA60-0589ECE6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72D95-44F4-4E89-90ED-5578FEB9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847E11-E91F-45E9-9484-2C7229D1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3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1AEA4-9754-4451-A678-65BD604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B241B-0949-4BD0-BA7F-903611E31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59EC0-7B06-4BAA-B8D2-C5394D0B1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F7727F-349B-4721-9917-776E5502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F06BD4-61FE-4058-AC1C-4B6F08A8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67EE51-95EF-4212-9DF7-5E01D73B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344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94047-CE0B-43F3-A4AA-04620BEE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DDE3D-7B38-4BAD-A06E-A54466854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48D17-FA3B-430E-AB8A-F40ECBD4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DEDE88-07C6-4E4C-A617-79612489C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14079A-22C0-4B1D-A4D9-0034ACFC8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7BD14D-4147-4F70-B75D-D6639AC8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A711FE-B071-4009-9067-E1249F87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E23950-AE32-4E93-8B4C-BABA67AD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03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2DC7B-2AA0-4898-92D3-C7AFCAD0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2959C9-D483-476E-86D7-9DA234F9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DB208F-02E6-427C-8450-21FED70A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B7C55B-19A3-455C-9CDD-B02195FB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8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0DC91A-7861-46CC-A65B-A1DBEC03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CE7A92-0C4D-4BB3-93D0-D5BF8EAD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D481ED-6278-46F8-B574-046343AE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44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F7B95-5769-42EB-BA09-D9E228BF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1BA9A1-B294-490B-9906-83432837A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F49970-6870-434E-B078-A593FBCA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AD90F2-9863-4E4F-8989-21090121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22AABE-F830-4A90-AB90-6C0429D2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FA8D43-CB48-467A-89A3-E585A458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142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ADA63-8456-42FF-825C-199EFAF7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2ACD85-2922-4F84-A9B1-60CA00778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05F7B1-875F-4525-A59B-0A6B66A57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321DB0-889B-41D5-B9C2-DDD12E2B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40521F-D056-4507-859A-3DADA673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7D96D2-BDFA-4F2B-A4D9-F5824D66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63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8A228D-F22D-4FB1-95D4-51BB89E9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D3FA08-50DC-4255-B058-AD1031312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9045B-AEFF-4E1F-B23A-F42F8A631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66F3-6CF5-4A81-9004-6028709CE602}" type="datetimeFigureOut">
              <a:rPr lang="de-CH" smtClean="0"/>
              <a:t>15.05.2019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34EE0-4294-426E-BDDB-AE2178AD0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1889E-1E3A-48B8-81FA-08A10D56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3B46-7D03-44B1-9C89-39E2E25F476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96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49E900-CCEB-4259-93E2-FAFEE58DE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4245997"/>
            <a:ext cx="3892217" cy="42707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b">
            <a:normAutofit fontScale="90000"/>
          </a:bodyPr>
          <a:lstStyle/>
          <a:p>
            <a:pPr algn="l"/>
            <a:br>
              <a:rPr lang="de-CH" b="1" dirty="0">
                <a:solidFill>
                  <a:schemeClr val="bg1"/>
                </a:solidFill>
              </a:rPr>
            </a:br>
            <a:r>
              <a:rPr lang="de-CH" b="1" dirty="0">
                <a:solidFill>
                  <a:schemeClr val="bg1"/>
                </a:solidFill>
              </a:rPr>
              <a:t>FC PFYN </a:t>
            </a:r>
            <a:br>
              <a:rPr lang="de-CH" b="1" dirty="0">
                <a:solidFill>
                  <a:schemeClr val="bg1"/>
                </a:solidFill>
              </a:rPr>
            </a:br>
            <a:br>
              <a:rPr lang="de-CH" b="1" dirty="0"/>
            </a:br>
            <a:br>
              <a:rPr lang="de-CH" dirty="0"/>
            </a:b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FC8027-6F06-40BB-9972-E8DB85A40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rmAutofit lnSpcReduction="10000"/>
          </a:bodyPr>
          <a:lstStyle/>
          <a:p>
            <a:pPr algn="l"/>
            <a:r>
              <a:rPr lang="de-CH" sz="2000" dirty="0">
                <a:solidFill>
                  <a:schemeClr val="bg1"/>
                </a:solidFill>
              </a:rPr>
              <a:t>Spieleranmeldung </a:t>
            </a:r>
          </a:p>
          <a:p>
            <a:pPr algn="l"/>
            <a:r>
              <a:rPr lang="de-CH" sz="2000" dirty="0">
                <a:solidFill>
                  <a:schemeClr val="bg1"/>
                </a:solidFill>
              </a:rPr>
              <a:t>und </a:t>
            </a:r>
          </a:p>
          <a:p>
            <a:pPr algn="l"/>
            <a:r>
              <a:rPr lang="de-CH" sz="2000" dirty="0">
                <a:solidFill>
                  <a:schemeClr val="bg1"/>
                </a:solidFill>
              </a:rPr>
              <a:t>allgemeine Informationen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7532F0-6435-4529-92C2-CFF808C6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0" y="1632653"/>
            <a:ext cx="3118240" cy="31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39A4DE-EA9A-4915-BEFE-0EF2B44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25" y="201337"/>
            <a:ext cx="10763775" cy="65937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800" b="1" dirty="0"/>
          </a:p>
          <a:p>
            <a:pPr marL="0" indent="0">
              <a:buNone/>
            </a:pPr>
            <a:r>
              <a:rPr lang="de-CH" b="1" dirty="0"/>
              <a:t>Neuer Ablauf</a:t>
            </a:r>
          </a:p>
          <a:p>
            <a:r>
              <a:rPr lang="de-CH" dirty="0"/>
              <a:t>Spieler füllt die Anmeldung für den Verein aus                                            </a:t>
            </a:r>
            <a:r>
              <a:rPr lang="de-CH" sz="1400" b="1" dirty="0"/>
              <a:t>(Umgang miteinander und Formular Mitgliederbeiträge wird dem Spieler oder den Eltern ausgehändigt)</a:t>
            </a:r>
          </a:p>
          <a:p>
            <a:r>
              <a:rPr lang="de-CH" dirty="0"/>
              <a:t>Das Formular kann der Trainer per Mail an den Spiko senden oder ins Fach Spiko legen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F012A0-4FC6-4EF3-B79C-B98D97233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0" t="18226" r="4840" b="6789"/>
          <a:stretch/>
        </p:blipFill>
        <p:spPr>
          <a:xfrm>
            <a:off x="1604918" y="2521462"/>
            <a:ext cx="8982163" cy="42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E2FAEEE-C20E-4E60-81BA-F3059830B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92" t="17003" r="34633" b="6422"/>
          <a:stretch/>
        </p:blipFill>
        <p:spPr>
          <a:xfrm>
            <a:off x="3984772" y="68027"/>
            <a:ext cx="4756556" cy="67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39A4DE-EA9A-4915-BEFE-0EF2B44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56" y="1593909"/>
            <a:ext cx="10763775" cy="49998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800" b="1" dirty="0"/>
          </a:p>
          <a:p>
            <a:r>
              <a:rPr lang="de-CH" dirty="0"/>
              <a:t>Foto und Pass / ID Fotos werden vom </a:t>
            </a:r>
            <a:r>
              <a:rPr lang="de-CH" b="1" dirty="0"/>
              <a:t>Trainer</a:t>
            </a:r>
            <a:r>
              <a:rPr lang="de-CH" dirty="0"/>
              <a:t> per </a:t>
            </a:r>
            <a:r>
              <a:rPr lang="de-CH" b="1" dirty="0"/>
              <a:t>WhatsApp</a:t>
            </a:r>
            <a:r>
              <a:rPr lang="de-CH" dirty="0"/>
              <a:t>                  an Spiko geschickt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Foto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ID-Vorderseite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ID Rückseite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C6C70E0-1E8C-4AF3-B71C-61172F7B4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170" y="2429701"/>
            <a:ext cx="2759978" cy="4063174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D0D22A23-A333-43B3-866D-A0AFEE744DB3}"/>
              </a:ext>
            </a:extLst>
          </p:cNvPr>
          <p:cNvSpPr/>
          <p:nvPr/>
        </p:nvSpPr>
        <p:spPr>
          <a:xfrm>
            <a:off x="3020037" y="3325289"/>
            <a:ext cx="2223082" cy="23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58FE21F3-38B1-446F-BA13-96AA9E707B76}"/>
              </a:ext>
            </a:extLst>
          </p:cNvPr>
          <p:cNvSpPr/>
          <p:nvPr/>
        </p:nvSpPr>
        <p:spPr>
          <a:xfrm>
            <a:off x="4131578" y="4380037"/>
            <a:ext cx="1111541" cy="23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E222704-714F-46E9-AB36-A741CC13D5B9}"/>
              </a:ext>
            </a:extLst>
          </p:cNvPr>
          <p:cNvSpPr/>
          <p:nvPr/>
        </p:nvSpPr>
        <p:spPr>
          <a:xfrm>
            <a:off x="3786232" y="5400166"/>
            <a:ext cx="1456887" cy="23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5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39A4DE-EA9A-4915-BEFE-0EF2B44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56" y="1593909"/>
            <a:ext cx="10763775" cy="49998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CH" b="1" dirty="0"/>
          </a:p>
          <a:p>
            <a:r>
              <a:rPr lang="de-CH" dirty="0"/>
              <a:t>Spiko eröffnet den Spieler im Fairgate (falls dies vom Trainer so angekreuzt)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A3F7F1-64A9-4C9E-AB3E-3AD1DD0481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5639" y="2660621"/>
            <a:ext cx="6154863" cy="38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39A4DE-EA9A-4915-BEFE-0EF2B44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56" y="1593909"/>
            <a:ext cx="10763775" cy="49998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CH" dirty="0"/>
          </a:p>
          <a:p>
            <a:r>
              <a:rPr lang="de-CH" dirty="0"/>
              <a:t>Spiko macht Meldung an Kassier -&gt; dieser verschickt die Rechnung </a:t>
            </a:r>
          </a:p>
          <a:p>
            <a:r>
              <a:rPr lang="de-CH" dirty="0"/>
              <a:t>Kassier macht Meldung an Spiko, wenn der Beitrag bezahlt wurde</a:t>
            </a:r>
          </a:p>
          <a:p>
            <a:r>
              <a:rPr lang="de-CH" dirty="0"/>
              <a:t>Spiko macht die Passanmeldung im Clubcorner (Übertritt, Wieder- und Neuanmeldung)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78589A-1634-4580-935B-7BB5B914C6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04206" y="3816991"/>
            <a:ext cx="4133116" cy="26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14D4-01C5-42C0-9A1E-07C45249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240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de-CH" sz="9600" b="1" dirty="0"/>
              <a:t>				</a:t>
            </a:r>
            <a:endParaRPr lang="de-CH" sz="16000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B39A4DE-EA9A-4915-BEFE-0EF2B445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7" y="201335"/>
            <a:ext cx="10368793" cy="65266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CH" sz="1100" dirty="0"/>
          </a:p>
          <a:p>
            <a:pPr marL="0" indent="0">
              <a:buNone/>
            </a:pPr>
            <a:r>
              <a:rPr lang="de-CH" sz="3300" b="1" dirty="0"/>
              <a:t>Spielerpass anmelden</a:t>
            </a:r>
          </a:p>
          <a:p>
            <a:pPr marL="0" indent="0">
              <a:buNone/>
            </a:pPr>
            <a:endParaRPr lang="de-CH" sz="1200" b="1" dirty="0"/>
          </a:p>
          <a:p>
            <a:r>
              <a:rPr lang="de-CH" sz="2200" dirty="0"/>
              <a:t>Neuanmeldungen sind </a:t>
            </a:r>
            <a:r>
              <a:rPr lang="de-CH" sz="2200" b="1" u="sng" dirty="0"/>
              <a:t>nur über Spiko </a:t>
            </a:r>
            <a:r>
              <a:rPr lang="de-CH" sz="2200" dirty="0"/>
              <a:t>möglich</a:t>
            </a:r>
          </a:p>
          <a:p>
            <a:r>
              <a:rPr lang="de-CH" sz="2200" dirty="0"/>
              <a:t>Übertritte und Wiederanmeldung werden nicht wie bisher von den Trainer mutiert, sondern            </a:t>
            </a:r>
            <a:r>
              <a:rPr lang="de-CH" sz="2200" b="1" u="sng" dirty="0"/>
              <a:t>nur</a:t>
            </a:r>
            <a:r>
              <a:rPr lang="de-CH" sz="2200" dirty="0"/>
              <a:t> noch vom Spiko</a:t>
            </a:r>
          </a:p>
          <a:p>
            <a:pPr marL="0" indent="0">
              <a:buNone/>
            </a:pPr>
            <a:endParaRPr lang="de-CH" sz="900" dirty="0"/>
          </a:p>
          <a:p>
            <a:r>
              <a:rPr lang="de-CH" sz="2200" dirty="0"/>
              <a:t>Folgende Angaben werden zwingend benötigt um eine Passanmeldung korrekt einzureichen:</a:t>
            </a:r>
          </a:p>
          <a:p>
            <a:pPr marL="0" lvl="0" indent="0">
              <a:buNone/>
            </a:pPr>
            <a:r>
              <a:rPr lang="de-CH" sz="2200" dirty="0"/>
              <a:t>	Name / Vorname / Geburtsdatum / Adresse / Wohnort / Mailadresse / Handynummer</a:t>
            </a:r>
          </a:p>
          <a:p>
            <a:pPr marL="0" lvl="0" indent="0">
              <a:buNone/>
            </a:pPr>
            <a:r>
              <a:rPr lang="de-CH" sz="2200" dirty="0"/>
              <a:t>	Bei minderjährigen Spielern benötigen wir den Namen der Eltern und deren 	Handynummer und Mailadresse</a:t>
            </a:r>
          </a:p>
          <a:p>
            <a:pPr marL="0" lvl="0" indent="0">
              <a:buNone/>
            </a:pPr>
            <a:endParaRPr lang="de-CH" sz="900" dirty="0"/>
          </a:p>
          <a:p>
            <a:pPr lvl="0"/>
            <a:r>
              <a:rPr lang="de-CH" sz="2200" dirty="0"/>
              <a:t>Nach der Anmeldung beim SFV wird </a:t>
            </a:r>
            <a:r>
              <a:rPr lang="de-CH" sz="2200" b="1" dirty="0"/>
              <a:t>ein Link</a:t>
            </a:r>
            <a:r>
              <a:rPr lang="de-CH" sz="2200" dirty="0"/>
              <a:t> an die Mailadresse oder aufs Handy verschickt, welcher vom Spieler oder von den Eltern des Spielers </a:t>
            </a:r>
            <a:r>
              <a:rPr lang="de-CH" sz="2200" b="1" dirty="0"/>
              <a:t>bestätigt </a:t>
            </a:r>
            <a:r>
              <a:rPr lang="de-CH" sz="2200" dirty="0"/>
              <a:t>werden muss</a:t>
            </a:r>
          </a:p>
          <a:p>
            <a:pPr lvl="0"/>
            <a:r>
              <a:rPr lang="de-CH" sz="2200" dirty="0"/>
              <a:t>Neu kann man täglich von Mo. – Fr. neue Spieler anmelden, die Qualifikationsfrist beträgt neu nur noch 7 Tage</a:t>
            </a:r>
          </a:p>
          <a:p>
            <a:pPr marL="0" lvl="0" indent="0">
              <a:buNone/>
            </a:pPr>
            <a:endParaRPr lang="de-CH" sz="2200" dirty="0"/>
          </a:p>
          <a:p>
            <a:pPr marL="0" indent="0">
              <a:buNone/>
            </a:pPr>
            <a:r>
              <a:rPr lang="de-CH" sz="3300" b="1" dirty="0"/>
              <a:t>Übertritt (</a:t>
            </a:r>
            <a:r>
              <a:rPr lang="de-CH" sz="3300" dirty="0"/>
              <a:t>Transfergesuche / Transferfristen)</a:t>
            </a:r>
          </a:p>
          <a:p>
            <a:pPr marL="0" indent="0">
              <a:buNone/>
            </a:pPr>
            <a:endParaRPr lang="de-CH" sz="1000" dirty="0"/>
          </a:p>
          <a:p>
            <a:r>
              <a:rPr lang="de-DE" sz="2100" dirty="0"/>
              <a:t>vom </a:t>
            </a:r>
            <a:r>
              <a:rPr lang="de-DE" sz="2100" b="1" dirty="0"/>
              <a:t>10. Juni </a:t>
            </a:r>
            <a:r>
              <a:rPr lang="de-DE" sz="2100" dirty="0"/>
              <a:t>bis und mit 31. August für internationale Übertritte und bis und mit </a:t>
            </a:r>
            <a:r>
              <a:rPr lang="de-DE" sz="2100" b="1" dirty="0"/>
              <a:t>30. September </a:t>
            </a:r>
            <a:r>
              <a:rPr lang="de-DE" sz="2100" dirty="0"/>
              <a:t>für alle anderen Qualifikationsgesuche;</a:t>
            </a:r>
          </a:p>
          <a:p>
            <a:r>
              <a:rPr lang="de-DE" sz="2100" dirty="0"/>
              <a:t>- vom </a:t>
            </a:r>
            <a:r>
              <a:rPr lang="de-DE" sz="2100" b="1" dirty="0"/>
              <a:t>15. Januar </a:t>
            </a:r>
            <a:r>
              <a:rPr lang="de-DE" sz="2100" dirty="0"/>
              <a:t>bis und mit 15. Februar für internationale Übertritte und bis und mit </a:t>
            </a:r>
            <a:r>
              <a:rPr lang="de-DE" sz="2100" b="1" dirty="0"/>
              <a:t>28. Februar </a:t>
            </a:r>
            <a:r>
              <a:rPr lang="de-DE" sz="2100" dirty="0"/>
              <a:t>für alle anderen Qualifikationsgesuche. </a:t>
            </a:r>
            <a:r>
              <a:rPr lang="de-DE" sz="1400" dirty="0">
                <a:solidFill>
                  <a:schemeClr val="accent6">
                    <a:lumMod val="50000"/>
                  </a:schemeClr>
                </a:solidFill>
              </a:rPr>
              <a:t>(Quelle: Homepage SVF - https://org.football.ch/desktopdefault.aspx/tabid-2887/8788_read-165104)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653719-8010-427F-8107-53AF2450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0"/>
            <a:ext cx="161558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Breitbild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 FC PFYN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PFYN  Jahresbericht Junioren</dc:title>
  <dc:creator>Karin Pintori</dc:creator>
  <cp:lastModifiedBy>Christina Tischhauser</cp:lastModifiedBy>
  <cp:revision>11</cp:revision>
  <dcterms:created xsi:type="dcterms:W3CDTF">2019-05-14T05:23:38Z</dcterms:created>
  <dcterms:modified xsi:type="dcterms:W3CDTF">2019-05-15T12:37:41Z</dcterms:modified>
</cp:coreProperties>
</file>